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74" r:id="rId2"/>
    <p:sldId id="272" r:id="rId3"/>
    <p:sldId id="273" r:id="rId4"/>
    <p:sldId id="275" r:id="rId5"/>
    <p:sldId id="276" r:id="rId6"/>
    <p:sldId id="306" r:id="rId7"/>
    <p:sldId id="304" r:id="rId8"/>
    <p:sldId id="310" r:id="rId9"/>
    <p:sldId id="311" r:id="rId10"/>
    <p:sldId id="305" r:id="rId11"/>
    <p:sldId id="307" r:id="rId12"/>
    <p:sldId id="319" r:id="rId13"/>
    <p:sldId id="318" r:id="rId14"/>
    <p:sldId id="322" r:id="rId15"/>
    <p:sldId id="321" r:id="rId16"/>
    <p:sldId id="320" r:id="rId17"/>
    <p:sldId id="308" r:id="rId18"/>
    <p:sldId id="314" r:id="rId19"/>
    <p:sldId id="316" r:id="rId20"/>
    <p:sldId id="317" r:id="rId21"/>
    <p:sldId id="315" r:id="rId22"/>
    <p:sldId id="313" r:id="rId23"/>
    <p:sldId id="266" r:id="rId24"/>
    <p:sldId id="287" r:id="rId25"/>
    <p:sldId id="289" r:id="rId26"/>
    <p:sldId id="288" r:id="rId27"/>
    <p:sldId id="267" r:id="rId28"/>
    <p:sldId id="301" r:id="rId29"/>
    <p:sldId id="300" r:id="rId30"/>
    <p:sldId id="303" r:id="rId31"/>
    <p:sldId id="302" r:id="rId32"/>
    <p:sldId id="268" r:id="rId33"/>
    <p:sldId id="270" r:id="rId34"/>
    <p:sldId id="277" r:id="rId35"/>
    <p:sldId id="278" r:id="rId36"/>
    <p:sldId id="280" r:id="rId37"/>
    <p:sldId id="281" r:id="rId38"/>
    <p:sldId id="291" r:id="rId39"/>
    <p:sldId id="290" r:id="rId40"/>
    <p:sldId id="294" r:id="rId41"/>
    <p:sldId id="293" r:id="rId42"/>
    <p:sldId id="292" r:id="rId43"/>
    <p:sldId id="283" r:id="rId44"/>
    <p:sldId id="282" r:id="rId45"/>
    <p:sldId id="284" r:id="rId46"/>
    <p:sldId id="285" r:id="rId47"/>
    <p:sldId id="286" r:id="rId48"/>
    <p:sldId id="299" r:id="rId49"/>
    <p:sldId id="295" r:id="rId50"/>
    <p:sldId id="298" r:id="rId51"/>
    <p:sldId id="297" r:id="rId52"/>
    <p:sldId id="296" r:id="rId5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92"/>
    <p:restoredTop sz="94655"/>
  </p:normalViewPr>
  <p:slideViewPr>
    <p:cSldViewPr snapToGrid="0" snapToObjects="1">
      <p:cViewPr>
        <p:scale>
          <a:sx n="295" d="100"/>
          <a:sy n="295" d="100"/>
        </p:scale>
        <p:origin x="1856" y="-3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41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43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6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16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3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3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74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9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79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0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04015-3C0E-6B42-A37C-66BC04BF2CEA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6EDD6-F86B-F441-A0BE-8DCB1D7306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21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CCAF-CA1F-6D47-93DE-6C43013B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AA:DGLA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E041-3C7C-1045-9505-2F4AE2F6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3179666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6A06685-FEB5-E549-831F-9FC568BD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820" y="1623060"/>
            <a:ext cx="3175000" cy="81534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FD0C769-328F-7A46-A84E-4C32CE5F3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660" y="1549540"/>
            <a:ext cx="3175000" cy="81534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292C1C7-61AB-5A4B-ABC4-08BFB26D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920" y="154954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14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28376A4-776C-8041-A6A1-FF6341FA4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0300"/>
            <a:ext cx="3175000" cy="9525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276CBF-AD85-DE44-9C75-36120AA35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640" y="1510300"/>
            <a:ext cx="3175000" cy="67945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37CA0B-93C2-D240-BCFB-5B8946685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240" y="1510300"/>
            <a:ext cx="3175000" cy="95250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76FAC0DF-F892-C44E-B9C3-F71DCB9C0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6640" y="1510300"/>
            <a:ext cx="317500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003C-3463-7B46-A479-38F93CCE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0394"/>
            <a:ext cx="5915025" cy="2356556"/>
          </a:xfrm>
        </p:spPr>
        <p:txBody>
          <a:bodyPr>
            <a:normAutofit/>
          </a:bodyPr>
          <a:lstStyle/>
          <a:p>
            <a:r>
              <a:rPr lang="en-US" sz="10000" dirty="0"/>
              <a:t>GLA:LA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6B2C-BFB7-6A40-8A9B-CCA25F86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5556"/>
            <a:ext cx="7833360" cy="773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3159968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69B435-11BA-C64D-9BBF-78701EB1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877" y="2019300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07D3A-B020-5343-A594-E377B037E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95" y="1313245"/>
            <a:ext cx="3175000" cy="815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E6D8E9-2A80-EC45-8418-F4F88A826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5" y="1313245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3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36A08-9782-C048-ADDC-62D5E69F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3175000" cy="815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8BA08C-4B3F-214F-AF2B-990687592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25" y="2019300"/>
            <a:ext cx="3175000" cy="815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FABA68-EDAF-0E44-B6D4-8697215BA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419" y="201930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02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A729AF-7131-5349-9143-4BA90DA83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048" y="1510014"/>
            <a:ext cx="3175000" cy="815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3B5EAF-C4CB-874E-B78E-57E91AEA7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952" y="1510014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5BD66-9345-1848-8ED8-91CB06089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79" y="1510014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7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F55F44-DABF-7C48-8FC4-37808D884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03" y="2910032"/>
            <a:ext cx="3175000" cy="543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4E5E4-0FC7-0347-8D07-67C544F10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2910032"/>
            <a:ext cx="3175000" cy="543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EC88E-13E4-6C4E-A3E6-6074DFA55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707" y="2910032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786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A003C-3463-7B46-A479-38F93CCE8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0394"/>
            <a:ext cx="5915025" cy="2356556"/>
          </a:xfrm>
        </p:spPr>
        <p:txBody>
          <a:bodyPr>
            <a:normAutofit/>
          </a:bodyPr>
          <a:lstStyle/>
          <a:p>
            <a:r>
              <a:rPr lang="en-US" sz="10000" dirty="0"/>
              <a:t>GLA:LA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16B2C-BFB7-6A40-8A9B-CCA25F865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245556"/>
            <a:ext cx="7833360" cy="7735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0" dirty="0" err="1"/>
              <a:t>Notimputed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1161368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3D2F7C-F482-3543-973F-55097F59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8991"/>
            <a:ext cx="3175000" cy="81534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B6C3E49-0F4E-F845-9A6D-FDA764629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78991"/>
            <a:ext cx="3175000" cy="81534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515288-99EB-7D47-BD0E-029C6FB1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578991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2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EEE493-365C-8B4C-9081-A9B1B6F2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683164"/>
            <a:ext cx="3175000" cy="81534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9B6EB3-52F8-BD48-AD4F-874FC3CDC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507" y="1683164"/>
            <a:ext cx="3175000" cy="8153400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5EC66B-CE05-724D-BAA4-A578628D0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1014" y="1683164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1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F98741D-1913-3944-BFB6-ED6724D93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0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631169-ACA0-5840-A4AD-FE5515AEB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083" y="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FA7724-3890-3C41-982B-6DB4E9E97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25" y="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23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1BB6D6B-D600-744E-97D8-09628FC73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093326"/>
            <a:ext cx="3175000" cy="8153400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451D35E-082D-A44A-B478-A0FA968B0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606" y="1093326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C408BC-4645-DB4B-A67E-D8EC7F09B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093326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2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ACE852-2831-F349-9005-3A9884CE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6333"/>
            <a:ext cx="3175000" cy="5435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7FEC19-0126-2C40-9B93-3E4FBE8BD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222" y="1756333"/>
            <a:ext cx="3175000" cy="5435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95F7F06-C088-2545-8FFA-994E545F0B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756333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529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D22C2C-AC21-7E4A-A9DD-D137AFDC4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260"/>
            <a:ext cx="3175000" cy="9525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5F6FDC-543A-E941-878F-82251401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1825260"/>
            <a:ext cx="3175000" cy="9525000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0B6DED9-97B3-0745-AEC9-345FB9867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1120" y="1825260"/>
            <a:ext cx="3175000" cy="9525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8D5682-123A-A64B-969D-35A1B9716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20" y="1825260"/>
            <a:ext cx="3175000" cy="679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78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01D8-2190-0445-BF4F-1E31AFEC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2790431"/>
            <a:ext cx="5915025" cy="2356556"/>
          </a:xfrm>
        </p:spPr>
        <p:txBody>
          <a:bodyPr>
            <a:normAutofit fontScale="90000"/>
          </a:bodyPr>
          <a:lstStyle/>
          <a:p>
            <a:r>
              <a:rPr lang="en-US" sz="10000" dirty="0"/>
              <a:t>DHA:DPAn3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AD4C8D-7B37-9E4E-8F2D-860CA1E2245E}"/>
              </a:ext>
            </a:extLst>
          </p:cNvPr>
          <p:cNvSpPr txBox="1">
            <a:spLocks/>
          </p:cNvSpPr>
          <p:nvPr/>
        </p:nvSpPr>
        <p:spPr>
          <a:xfrm>
            <a:off x="471486" y="4354942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1063800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086386-EA6E-E047-A7B1-C074F2355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617822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8B0A50-E747-B546-8DF6-5154E2FF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000" y="617822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C17CFC-5AA9-9E43-90AF-FE5109307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00" y="617822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7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A0D6A7-574A-6945-8ECF-68F5810F1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327042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D5BD62-4445-1C42-9808-14828DF64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7042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D0B242-94BF-9747-ACA5-94F7C3A95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327042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6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CE6E64-B57C-F64C-A84B-B73781C35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8" y="800662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0FEE431-1D39-0844-BAAB-670D3CFA2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800662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7D6159B-426C-A94C-8606-2F70E5B0D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4685" y="800662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52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5FC96C-8F32-B24E-9E56-5A726FEC1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32" y="660400"/>
            <a:ext cx="3175000" cy="5435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ED6369-1707-1841-BCD5-01F36DF5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660400"/>
            <a:ext cx="3175000" cy="54356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FCD523-195E-2A4E-B75C-44C7B340F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68" y="660400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801D8-2190-0445-BF4F-1E31AFEC9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26" y="2861551"/>
            <a:ext cx="5915025" cy="2356556"/>
          </a:xfrm>
        </p:spPr>
        <p:txBody>
          <a:bodyPr>
            <a:normAutofit fontScale="90000"/>
          </a:bodyPr>
          <a:lstStyle/>
          <a:p>
            <a:r>
              <a:rPr lang="en-US" sz="10000" dirty="0"/>
              <a:t>DHA:DPAn3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AD4C8D-7B37-9E4E-8F2D-860CA1E2245E}"/>
              </a:ext>
            </a:extLst>
          </p:cNvPr>
          <p:cNvSpPr txBox="1">
            <a:spLocks/>
          </p:cNvSpPr>
          <p:nvPr/>
        </p:nvSpPr>
        <p:spPr>
          <a:xfrm>
            <a:off x="105726" y="4578462"/>
            <a:ext cx="6985954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0000" dirty="0"/>
              <a:t>NOTIMPUTED</a:t>
            </a:r>
          </a:p>
        </p:txBody>
      </p:sp>
    </p:spTree>
    <p:extLst>
      <p:ext uri="{BB962C8B-B14F-4D97-AF65-F5344CB8AC3E}">
        <p14:creationId xmlns:p14="http://schemas.microsoft.com/office/powerpoint/2010/main" val="1912260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3D3F5DE-497A-D542-8D57-7EBBB80D5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660" y="1643380"/>
            <a:ext cx="3175000" cy="8153400"/>
          </a:xfrm>
          <a:prstGeom prst="rect">
            <a:avLst/>
          </a:prstGeo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1F9309E7-93EE-7F45-A0AC-1C42139A9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682" y="1643380"/>
            <a:ext cx="3175000" cy="81534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80C51C3-B050-CE49-8144-BD30794CB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0" y="164338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74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BA439C-99B5-AF4A-A420-8AE297AD3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617822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F45C25-63E4-1A48-A66D-70A28D225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617822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C95D88-C194-0844-8D95-404BCB1D0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617822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16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B60CC70-AE06-5B47-8D4B-64F798E28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70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8FC13D-8C97-ED46-BFD4-7D7573BD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413700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7F2C78-3642-D04D-902C-2A568E91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29658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682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FE907E-748B-AB4B-9C31-545A0977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591780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C61D9A-F06C-4349-A783-5DFACAF6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59178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EEF6CD-C956-F546-B199-FA728EE6A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259178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00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CE0C5A-2D2B-DC43-ABE1-53ABE926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0" y="2950200"/>
            <a:ext cx="3175000" cy="5435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12EB69-8E6F-F84E-B6CE-1629C0F0C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0" y="2950200"/>
            <a:ext cx="3175000" cy="54356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2EDEAE-5FB3-6A49-B312-CE56C79BC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9500" y="2950200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91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62F92-7EEF-CE40-A6AE-71A95870EF4D}"/>
              </a:ext>
            </a:extLst>
          </p:cNvPr>
          <p:cNvSpPr txBox="1"/>
          <p:nvPr/>
        </p:nvSpPr>
        <p:spPr>
          <a:xfrm>
            <a:off x="1527858" y="1689904"/>
            <a:ext cx="40767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POA:PA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93B3D-FFBB-5849-B731-56D812F1B1F8}"/>
              </a:ext>
            </a:extLst>
          </p:cNvPr>
          <p:cNvSpPr txBox="1"/>
          <p:nvPr/>
        </p:nvSpPr>
        <p:spPr>
          <a:xfrm>
            <a:off x="1390621" y="4340507"/>
            <a:ext cx="45775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3439995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39E9CA-AE6A-4047-9063-36972783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257" y="1371119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8C881B-BB6F-0747-8603-FA8A14CB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371119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A9CA1F-4477-304C-97CF-077A3E8BE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371119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8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094406-BD02-7345-BEE2-01469F072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618764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47CF3E-BBBD-3C47-85CA-6426948FA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1567" y="618764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D51FFE-BD76-9A44-92D6-AD72C88B2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35" y="618764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98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255F3F-5754-F041-AEED-C22847A0D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108" y="271523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681DE9-303E-F648-AEDD-C8EBC4657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44" y="374753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671502-E510-CA46-8A4B-5300450CF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1" y="374753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7B2CAA-B685-F84A-A1C4-F328EE69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333587"/>
            <a:ext cx="3175000" cy="54356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59DE005-2D00-E84A-8CC4-1D9F7874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33587"/>
            <a:ext cx="3175000" cy="5435600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8AE1A8-F655-0A4C-9C99-A34531E18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3587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469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62F92-7EEF-CE40-A6AE-71A95870EF4D}"/>
              </a:ext>
            </a:extLst>
          </p:cNvPr>
          <p:cNvSpPr txBox="1"/>
          <p:nvPr/>
        </p:nvSpPr>
        <p:spPr>
          <a:xfrm>
            <a:off x="372049" y="2199190"/>
            <a:ext cx="407675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POA:PA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93B3D-FFBB-5849-B731-56D812F1B1F8}"/>
              </a:ext>
            </a:extLst>
          </p:cNvPr>
          <p:cNvSpPr txBox="1"/>
          <p:nvPr/>
        </p:nvSpPr>
        <p:spPr>
          <a:xfrm>
            <a:off x="372049" y="4085864"/>
            <a:ext cx="457753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Not </a:t>
            </a:r>
          </a:p>
          <a:p>
            <a:r>
              <a:rPr lang="en-US" sz="10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215789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414077-43BF-944C-84D6-B4B547FC8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9" y="1672059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E3B434-2BC5-EE43-98A0-6EF09D0A4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590095"/>
            <a:ext cx="3175000" cy="8153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58754F-3F03-D44E-ABD8-1E94FE79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90095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8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67520C-7A8D-6546-8308-55697588E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34" y="745143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3DD3FC-756D-C540-AE26-9B9602DF8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745143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739B8F-60F5-AA42-A3C2-7167AF3A5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" y="745143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13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C9178C-33E8-7B4C-9908-16A4C7EB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" y="2317887"/>
            <a:ext cx="3175000" cy="815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54F037-8AA7-324F-BEEB-537C465F1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317887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228A7-AF44-0B40-BB91-9CAE1332F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805" y="2317887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75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D43CE0-A552-A541-BB9B-3FA50B1B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2316475"/>
            <a:ext cx="3175000" cy="8153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B721A-67A1-0E4A-BEB0-CFEFCAB76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316475"/>
            <a:ext cx="3175000" cy="815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F7063B-80FC-2A42-8C8D-769F37628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178" y="2316475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98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92EEAE-B326-AF47-9338-07F382E9C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500" y="5028200"/>
            <a:ext cx="3175000" cy="543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22BB1-B75F-794C-821E-B176FC08C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5" y="5028200"/>
            <a:ext cx="3175000" cy="5435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D4C20F-486A-E448-BA73-64EC12C9B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571" y="4913395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53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462F92-7EEF-CE40-A6AE-71A95870EF4D}"/>
              </a:ext>
            </a:extLst>
          </p:cNvPr>
          <p:cNvSpPr txBox="1"/>
          <p:nvPr/>
        </p:nvSpPr>
        <p:spPr>
          <a:xfrm>
            <a:off x="1527858" y="1689904"/>
            <a:ext cx="34277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OA:SA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093B3D-FFBB-5849-B731-56D812F1B1F8}"/>
              </a:ext>
            </a:extLst>
          </p:cNvPr>
          <p:cNvSpPr txBox="1"/>
          <p:nvPr/>
        </p:nvSpPr>
        <p:spPr>
          <a:xfrm>
            <a:off x="1390621" y="4340507"/>
            <a:ext cx="45775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imputed</a:t>
            </a:r>
          </a:p>
        </p:txBody>
      </p:sp>
    </p:spTree>
    <p:extLst>
      <p:ext uri="{BB962C8B-B14F-4D97-AF65-F5344CB8AC3E}">
        <p14:creationId xmlns:p14="http://schemas.microsoft.com/office/powerpoint/2010/main" val="20136326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569A5C-E50B-D044-AAC9-58045D782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896" y="410419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3BDA7A-EE0D-7D43-9D35-1FC59E9AD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73" y="410419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7A6C5D-E6AB-404D-80F4-CAD6B4C68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29" y="410419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367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002EAE-6DFB-CC45-8F51-D78C62FC7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234" y="1266946"/>
            <a:ext cx="3175000" cy="81534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8967A-6406-734B-A751-CE6AEF69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0" y="1266946"/>
            <a:ext cx="3175000" cy="81534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9655FD-F069-8B48-A956-2719F39B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1266946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64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4B652-1331-CF41-8F98-6E07C4108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578200"/>
            <a:ext cx="3175000" cy="5435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26133F-1B41-BE41-8052-CEC05864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4578200"/>
            <a:ext cx="3175000" cy="5435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B9E0E9-ADDE-694C-AEC1-39E6B2456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9747" y="4660163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609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2A9FDA-9F77-D345-90E7-19CF5A76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7" y="1878049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78195F-FAE5-E644-B165-3DBD1CD7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35" y="1878049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580574-1F85-5E49-A1E5-70D4078A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878049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9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838140-5894-6942-94FD-069B62A610A9}"/>
              </a:ext>
            </a:extLst>
          </p:cNvPr>
          <p:cNvSpPr txBox="1"/>
          <p:nvPr/>
        </p:nvSpPr>
        <p:spPr>
          <a:xfrm>
            <a:off x="250566" y="1608624"/>
            <a:ext cx="342779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/>
              <a:t>OA:SA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872541-51E1-0B46-944E-3D9F4921B0BF}"/>
              </a:ext>
            </a:extLst>
          </p:cNvPr>
          <p:cNvSpPr txBox="1"/>
          <p:nvPr/>
        </p:nvSpPr>
        <p:spPr>
          <a:xfrm>
            <a:off x="250566" y="4350667"/>
            <a:ext cx="635686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dirty="0" err="1"/>
              <a:t>notimputed</a:t>
            </a:r>
            <a:endParaRPr lang="en-US" sz="10000" dirty="0"/>
          </a:p>
        </p:txBody>
      </p:sp>
    </p:spTree>
    <p:extLst>
      <p:ext uri="{BB962C8B-B14F-4D97-AF65-F5344CB8AC3E}">
        <p14:creationId xmlns:p14="http://schemas.microsoft.com/office/powerpoint/2010/main" val="330999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E324A4A0-E2B2-D642-AE10-8AE603A5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872260"/>
            <a:ext cx="3175000" cy="8153400"/>
          </a:xfrm>
          <a:prstGeom prst="rect">
            <a:avLst/>
          </a:prstGeom>
        </p:spPr>
      </p:pic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92EA11A0-43D8-7C4B-9BC2-7CED9F5CF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872260"/>
            <a:ext cx="3175000" cy="8153400"/>
          </a:xfrm>
          <a:prstGeom prst="rect">
            <a:avLst/>
          </a:prstGeom>
        </p:spPr>
      </p:pic>
      <p:pic>
        <p:nvPicPr>
          <p:cNvPr id="11" name="Picture 10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610FA9D-FB50-D047-A40B-8E47C74A8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0" y="187226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6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4CFAA2-6CCC-CE42-8C3B-40F6C7A8C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04" y="660400"/>
            <a:ext cx="3175000" cy="5435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EB8009-6AE7-2A40-A630-DA2594386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736623"/>
            <a:ext cx="3175000" cy="5435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3E5CF21-1F8E-BE46-9F39-B5AA2B51B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00" y="736623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28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4" y="0"/>
            <a:ext cx="6858000" cy="12192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1950" y="1143939"/>
            <a:ext cx="1981433" cy="9904119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FCD92E7-FB3A-B844-A18E-BD87163C7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4" y="3915565"/>
            <a:ext cx="1619484" cy="41525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33871" y="1143939"/>
            <a:ext cx="1981433" cy="9904119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8907AA-F9CA-FF44-BDBD-241708480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168" y="3950515"/>
            <a:ext cx="1620203" cy="41543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12851" y="1143939"/>
            <a:ext cx="1981433" cy="9904119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C04B0D-98A1-D94A-819D-5DEA012C7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2200" y="3913721"/>
            <a:ext cx="1620203" cy="415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32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D5B6F7-B64D-6243-A833-6574C59A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03" y="2281750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E2B97D-7FDC-7C49-B649-CB379A30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599" y="228175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8422F7-6474-4F4E-BE68-B6168675D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006" y="228175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64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2CD8F-6200-5E4E-BC23-1F400D7C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9300"/>
            <a:ext cx="3175000" cy="5435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991FEB-7608-2740-A85A-077B42F8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019300"/>
            <a:ext cx="3175000" cy="5435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FFD52-EC78-FB42-9B53-C7202421D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065" y="2100323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0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CCAF-CA1F-6D47-93DE-6C43013B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AA:DGLA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2E041-3C7C-1045-9505-2F4AE2F6D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8000" dirty="0" err="1"/>
              <a:t>NotImputed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06466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D56144-9326-0147-93EB-D75B7D712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818910"/>
            <a:ext cx="3175000" cy="5435600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F5DA84-61B0-4344-819B-F837D945F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659880"/>
            <a:ext cx="3175000" cy="54356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13911-8B7A-014D-9217-D49AC6F62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818910"/>
            <a:ext cx="3175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670B6C-E440-734F-80C0-BCB6AC7ED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380" y="180890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BDDB8A-C84A-414F-A888-9FFBBCF75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808900"/>
            <a:ext cx="3175000" cy="8153400"/>
          </a:xfrm>
          <a:prstGeom prst="rect">
            <a:avLst/>
          </a:prstGeom>
        </p:spPr>
      </p:pic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8FF35BE-813A-934C-B531-7C13ADD43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0890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20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0450F7D-4D48-9A4E-9E0D-0B8835011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103540"/>
            <a:ext cx="3175000" cy="8153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0E7ED-8E0D-CC4F-BDCF-8A5FC1337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0" y="2103540"/>
            <a:ext cx="3175000" cy="81534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CF3B6-D01C-8743-963F-C868931A5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80" y="2019300"/>
            <a:ext cx="317500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32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41</Words>
  <Application>Microsoft Macintosh PowerPoint</Application>
  <PresentationFormat>Widescreen</PresentationFormat>
  <Paragraphs>21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AA:DGLA</vt:lpstr>
      <vt:lpstr>PowerPoint Presentation</vt:lpstr>
      <vt:lpstr>PowerPoint Presentation</vt:lpstr>
      <vt:lpstr>PowerPoint Presentation</vt:lpstr>
      <vt:lpstr>PowerPoint Presentation</vt:lpstr>
      <vt:lpstr>AA:DGLA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GLA:LA</vt:lpstr>
      <vt:lpstr>PowerPoint Presentation</vt:lpstr>
      <vt:lpstr>PowerPoint Presentation</vt:lpstr>
      <vt:lpstr>PowerPoint Presentation</vt:lpstr>
      <vt:lpstr>PowerPoint Presentation</vt:lpstr>
      <vt:lpstr>GLA:LA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DHA:DPAn3</vt:lpstr>
      <vt:lpstr>PowerPoint Presentation</vt:lpstr>
      <vt:lpstr>PowerPoint Presentation</vt:lpstr>
      <vt:lpstr>PowerPoint Presentation</vt:lpstr>
      <vt:lpstr>PowerPoint Presentation</vt:lpstr>
      <vt:lpstr>DHA:DPAn3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AA:DGLA</dc:title>
  <dc:creator>Philip Haycock</dc:creator>
  <cp:lastModifiedBy>Philip Haycock</cp:lastModifiedBy>
  <cp:revision>10</cp:revision>
  <dcterms:created xsi:type="dcterms:W3CDTF">2020-03-24T15:23:40Z</dcterms:created>
  <dcterms:modified xsi:type="dcterms:W3CDTF">2020-03-24T16:30:39Z</dcterms:modified>
</cp:coreProperties>
</file>